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CFD0B-8C6B-461A-B0C0-0507EBD0DB3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6175-30C7-44F4-B442-F95BEFC12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9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D62BAA-9D61-44D2-95BD-AF8D5818EC8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DC913F-1CF7-4A20-8C03-7780E1A1E87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Charts</a:t>
            </a:r>
            <a:endParaRPr lang="en-US" dirty="0"/>
          </a:p>
        </p:txBody>
      </p:sp>
      <p:pic>
        <p:nvPicPr>
          <p:cNvPr id="1026" name="Picture 2" descr="http://upload.wikimedia.org/wikipedia/commons/thumb/0/02/ScientificGraphSpeedVsTime.svg/300px-ScientificGraphSpeedVsTim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883727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381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Samantha Cabral</a:t>
            </a:r>
          </a:p>
          <a:p>
            <a:pPr algn="r"/>
            <a:r>
              <a:rPr lang="en-US" dirty="0" smtClean="0"/>
              <a:t>Jessica Orlando</a:t>
            </a:r>
          </a:p>
          <a:p>
            <a:pPr algn="r"/>
            <a:r>
              <a:rPr lang="en-US" dirty="0" smtClean="0"/>
              <a:t>Logan Kress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9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line chart?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type of chart which displays information as a series of data points connected by straight line </a:t>
            </a:r>
            <a:r>
              <a:rPr lang="en-US" dirty="0" smtClean="0"/>
              <a:t>segments</a:t>
            </a:r>
          </a:p>
          <a:p>
            <a:r>
              <a:rPr lang="en-US" dirty="0" smtClean="0"/>
              <a:t>A </a:t>
            </a:r>
            <a:r>
              <a:rPr lang="en-US" dirty="0"/>
              <a:t>line chart is often used to visualize a trend in data over intervals of time </a:t>
            </a:r>
            <a:endParaRPr lang="en-US" dirty="0" smtClean="0"/>
          </a:p>
          <a:p>
            <a:r>
              <a:rPr lang="en-US" dirty="0"/>
              <a:t>It is created by connecting a series of points that represent individual measurements with line </a:t>
            </a:r>
            <a:r>
              <a:rPr lang="en-US" dirty="0" smtClean="0"/>
              <a:t>segments</a:t>
            </a:r>
          </a:p>
        </p:txBody>
      </p:sp>
    </p:spTree>
    <p:extLst>
      <p:ext uri="{BB962C8B-B14F-4D97-AF65-F5344CB8AC3E}">
        <p14:creationId xmlns:p14="http://schemas.microsoft.com/office/powerpoint/2010/main" val="409348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line </a:t>
            </a:r>
            <a:r>
              <a:rPr lang="en-US" dirty="0"/>
              <a:t>c</a:t>
            </a:r>
            <a:r>
              <a:rPr lang="en-US" dirty="0" smtClean="0"/>
              <a:t>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a new Excel document</a:t>
            </a:r>
          </a:p>
          <a:p>
            <a:r>
              <a:rPr lang="en-US" dirty="0"/>
              <a:t>Organize your data with titles at the top of each column </a:t>
            </a:r>
            <a:endParaRPr lang="en-US" dirty="0" smtClean="0"/>
          </a:p>
          <a:p>
            <a:r>
              <a:rPr lang="en-US" dirty="0"/>
              <a:t>Select the data you want included in the chart, making sure </a:t>
            </a:r>
            <a:r>
              <a:rPr lang="en-US" dirty="0" smtClean="0"/>
              <a:t>to </a:t>
            </a:r>
            <a:r>
              <a:rPr lang="en-US" dirty="0"/>
              <a:t>include the titles </a:t>
            </a:r>
            <a:endParaRPr lang="en-US" dirty="0" smtClean="0"/>
          </a:p>
          <a:p>
            <a:r>
              <a:rPr lang="en-US" dirty="0"/>
              <a:t>Go to the </a:t>
            </a:r>
            <a:r>
              <a:rPr lang="en-US" dirty="0" smtClean="0"/>
              <a:t>"</a:t>
            </a:r>
            <a:r>
              <a:rPr lang="en-US" dirty="0"/>
              <a:t>insert" tab, and select a chart under the </a:t>
            </a:r>
            <a:r>
              <a:rPr lang="en-US" dirty="0" smtClean="0"/>
              <a:t>line drop-down category</a:t>
            </a:r>
          </a:p>
          <a:p>
            <a:r>
              <a:rPr lang="en-US" dirty="0"/>
              <a:t>Once you do this, you can format your chart to the style </a:t>
            </a:r>
            <a:r>
              <a:rPr lang="en-US" dirty="0" smtClean="0"/>
              <a:t>you want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2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9695756"/>
              </p:ext>
            </p:extLst>
          </p:nvPr>
        </p:nvGraphicFramePr>
        <p:xfrm>
          <a:off x="2590800" y="1905000"/>
          <a:ext cx="3657600" cy="320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1560"/>
                <a:gridCol w="1766040"/>
              </a:tblGrid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Favorite Sports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People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Baseball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8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Basketball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Hockey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Football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Golf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Gymnastics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Tennis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Track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8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60460" cy="6608618"/>
          </a:xfrm>
        </p:spPr>
      </p:pic>
    </p:spTree>
    <p:extLst>
      <p:ext uri="{BB962C8B-B14F-4D97-AF65-F5344CB8AC3E}">
        <p14:creationId xmlns:p14="http://schemas.microsoft.com/office/powerpoint/2010/main" val="3955413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109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Line Charts</vt:lpstr>
      <vt:lpstr>What is a line chart?</vt:lpstr>
      <vt:lpstr>How to create a line chart</vt:lpstr>
      <vt:lpstr>Data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Charts</dc:title>
  <dc:creator>User</dc:creator>
  <cp:lastModifiedBy>User</cp:lastModifiedBy>
  <cp:revision>6</cp:revision>
  <dcterms:created xsi:type="dcterms:W3CDTF">2013-03-05T13:44:15Z</dcterms:created>
  <dcterms:modified xsi:type="dcterms:W3CDTF">2013-03-06T16:06:17Z</dcterms:modified>
</cp:coreProperties>
</file>